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59" r:id="rId6"/>
    <p:sldId id="270" r:id="rId7"/>
    <p:sldId id="260" r:id="rId8"/>
    <p:sldId id="261" r:id="rId9"/>
    <p:sldId id="262" r:id="rId10"/>
    <p:sldId id="265" r:id="rId11"/>
    <p:sldId id="266" r:id="rId12"/>
    <p:sldId id="264" r:id="rId13"/>
    <p:sldId id="267" r:id="rId14"/>
    <p:sldId id="272" r:id="rId15"/>
    <p:sldId id="273" r:id="rId16"/>
    <p:sldId id="274" r:id="rId17"/>
    <p:sldId id="263" r:id="rId18"/>
    <p:sldId id="275" r:id="rId19"/>
    <p:sldId id="268" r:id="rId20"/>
    <p:sldId id="269" r:id="rId21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DFD1"/>
    <a:srgbClr val="54CCDC"/>
    <a:srgbClr val="99FF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6A12-FBCD-44AA-A904-9BCDCC6D9FB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9B4-57D5-4813-967B-4543A3BB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61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6A12-FBCD-44AA-A904-9BCDCC6D9FB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9B4-57D5-4813-967B-4543A3BB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158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6A12-FBCD-44AA-A904-9BCDCC6D9FB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9B4-57D5-4813-967B-4543A3BB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879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6A12-FBCD-44AA-A904-9BCDCC6D9FB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9B4-57D5-4813-967B-4543A3BB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75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6A12-FBCD-44AA-A904-9BCDCC6D9FB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9B4-57D5-4813-967B-4543A3BB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53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6A12-FBCD-44AA-A904-9BCDCC6D9FB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9B4-57D5-4813-967B-4543A3BB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031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6A12-FBCD-44AA-A904-9BCDCC6D9FB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9B4-57D5-4813-967B-4543A3BB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87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6A12-FBCD-44AA-A904-9BCDCC6D9FB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9B4-57D5-4813-967B-4543A3BB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148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6A12-FBCD-44AA-A904-9BCDCC6D9FB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9B4-57D5-4813-967B-4543A3BB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7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6A12-FBCD-44AA-A904-9BCDCC6D9FB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9B4-57D5-4813-967B-4543A3BB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41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86A12-FBCD-44AA-A904-9BCDCC6D9FB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7F9B4-57D5-4813-967B-4543A3BB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75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86A12-FBCD-44AA-A904-9BCDCC6D9FBE}" type="datetimeFigureOut">
              <a:rPr lang="ru-RU" smtClean="0"/>
              <a:t>18.05.2023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7F9B4-57D5-4813-967B-4543A3BB12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04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128" y="202130"/>
            <a:ext cx="6949440" cy="505566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начальных представлений о здоровом образе жизни  в раннем возрасте»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74568" y="3821229"/>
            <a:ext cx="4947386" cy="2829828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воспитатель МКДОУ</a:t>
            </a:r>
          </a:p>
          <a:p>
            <a:pPr>
              <a:lnSpc>
                <a:spcPct val="100000"/>
              </a:lnSpc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«Детский сад №1 г. Дмитриева»</a:t>
            </a:r>
          </a:p>
          <a:p>
            <a:pPr>
              <a:lnSpc>
                <a:spcPct val="100000"/>
              </a:lnSpc>
            </a:pP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Умарова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Екатерина Дмитриевна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275" y="446670"/>
            <a:ext cx="3821971" cy="47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00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365125"/>
            <a:ext cx="11964473" cy="1325563"/>
          </a:xfrm>
        </p:spPr>
        <p:txBody>
          <a:bodyPr>
            <a:normAutofit/>
          </a:bodyPr>
          <a:lstStyle/>
          <a:p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 и спорт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00" y="1690688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092" y="1690688"/>
            <a:ext cx="3263503" cy="4351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2914" y="2527479"/>
            <a:ext cx="4091189" cy="306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980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1" y="4212252"/>
            <a:ext cx="3527664" cy="2645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514" y="1682308"/>
            <a:ext cx="3709117" cy="4945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37" y="1467303"/>
            <a:ext cx="3494468" cy="26208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876" y="3723029"/>
            <a:ext cx="2351228" cy="3134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0663" y="1467303"/>
            <a:ext cx="3007635" cy="225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636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7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на свежем воздухе</a:t>
            </a:r>
            <a:endParaRPr lang="ru-RU" sz="7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08" y="2018808"/>
            <a:ext cx="3263503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529" y="1574073"/>
            <a:ext cx="2158637" cy="287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873" y="3013165"/>
            <a:ext cx="2759528" cy="367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19" y="1690688"/>
            <a:ext cx="2188573" cy="2918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2209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365125"/>
            <a:ext cx="12402355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культурно-гигиенических навыков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27" y="1993051"/>
            <a:ext cx="2507422" cy="4351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253" y="2391533"/>
            <a:ext cx="2722004" cy="362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762" y="2119916"/>
            <a:ext cx="1927207" cy="4172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3474" y="2618881"/>
            <a:ext cx="2380982" cy="3174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92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171" y="365125"/>
            <a:ext cx="11826240" cy="1325563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Дыхательные упражнения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2369712"/>
            <a:ext cx="5058977" cy="3794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945" y="1690688"/>
            <a:ext cx="3472466" cy="4629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26" y="2369712"/>
            <a:ext cx="2760640" cy="36808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888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зрения </a:t>
            </a:r>
            <a:endParaRPr lang="ru-RU" sz="8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6525" y="1567400"/>
            <a:ext cx="3889846" cy="5186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110" y="1523609"/>
            <a:ext cx="3922690" cy="5230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046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131" y="365125"/>
            <a:ext cx="11721738" cy="1325563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здоровом образе жизни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1" y="1184913"/>
            <a:ext cx="2469072" cy="3292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802" y="1663813"/>
            <a:ext cx="3112394" cy="233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971" y="4221556"/>
            <a:ext cx="1896730" cy="2528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783" y="1178731"/>
            <a:ext cx="2498501" cy="33313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9268" y="4209389"/>
            <a:ext cx="1905856" cy="2541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00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" y="3297350"/>
            <a:ext cx="2597692" cy="3463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153" y="1603418"/>
            <a:ext cx="1952204" cy="2602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118" y="3957370"/>
            <a:ext cx="3738093" cy="2803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512" y="3297349"/>
            <a:ext cx="2670488" cy="35606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40" y="1504275"/>
            <a:ext cx="1687451" cy="2249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9941" y="1504275"/>
            <a:ext cx="2100918" cy="280122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7866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о здоровом образе жизни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апля 2"/>
          <p:cNvSpPr/>
          <p:nvPr/>
        </p:nvSpPr>
        <p:spPr>
          <a:xfrm>
            <a:off x="74428" y="3078051"/>
            <a:ext cx="2332149" cy="2356834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Понимают смысл понятий аккуратность и чистота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Капля 3"/>
          <p:cNvSpPr/>
          <p:nvPr/>
        </p:nvSpPr>
        <p:spPr>
          <a:xfrm rot="19783402">
            <a:off x="2309611" y="4311926"/>
            <a:ext cx="2332149" cy="2356834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Капля 4"/>
          <p:cNvSpPr/>
          <p:nvPr/>
        </p:nvSpPr>
        <p:spPr>
          <a:xfrm rot="18912171">
            <a:off x="4847696" y="4332684"/>
            <a:ext cx="2380619" cy="2441859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/>
          </a:p>
        </p:txBody>
      </p:sp>
      <p:sp>
        <p:nvSpPr>
          <p:cNvPr id="6" name="Капля 5"/>
          <p:cNvSpPr/>
          <p:nvPr/>
        </p:nvSpPr>
        <p:spPr>
          <a:xfrm rot="17957892">
            <a:off x="7437099" y="4335015"/>
            <a:ext cx="2332149" cy="2356834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 rot="16200000">
            <a:off x="9692963" y="3168940"/>
            <a:ext cx="2332149" cy="2356834"/>
          </a:xfrm>
          <a:prstGeom prst="teardrop">
            <a:avLst>
              <a:gd name="adj" fmla="val 2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541069" y="4754880"/>
            <a:ext cx="20052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Приобретают культурно-гигиенические навыки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42922" y="4880008"/>
            <a:ext cx="17920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представление о значении каждого органа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4799" y="4910786"/>
            <a:ext cx="23432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Приобретают навыки самообслуживания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79267" y="3359217"/>
            <a:ext cx="205980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Получают представление о себе, как отдельном человеке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8942" y="457199"/>
            <a:ext cx="6336404" cy="362540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«Чтобы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ребенка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умным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рассудительным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сделайте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крепким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здоровым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….»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193" y="995362"/>
            <a:ext cx="4328263" cy="487362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4765182"/>
            <a:ext cx="5123130" cy="110380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Жан-Жак Руссо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Швейцарский философ</a:t>
            </a:r>
          </a:p>
        </p:txBody>
      </p:sp>
    </p:spTree>
    <p:extLst>
      <p:ext uri="{BB962C8B-B14F-4D97-AF65-F5344CB8AC3E}">
        <p14:creationId xmlns:p14="http://schemas.microsoft.com/office/powerpoint/2010/main" val="191550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182985" y="2177143"/>
            <a:ext cx="5190308" cy="2360023"/>
          </a:xfrm>
          <a:prstGeom prst="roundRect">
            <a:avLst/>
          </a:prstGeom>
          <a:solidFill>
            <a:srgbClr val="99FFCC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3 года жизни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452847" y="391886"/>
            <a:ext cx="2595154" cy="1314994"/>
          </a:xfrm>
          <a:prstGeom prst="wedgeRoundRectCallout">
            <a:avLst>
              <a:gd name="adj1" fmla="val 59369"/>
              <a:gd name="adj2" fmla="val 93626"/>
              <a:gd name="adj3" fmla="val 16667"/>
            </a:avLst>
          </a:prstGeom>
          <a:solidFill>
            <a:srgbClr val="51D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физического развития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8817431" y="391886"/>
            <a:ext cx="2595154" cy="1314994"/>
          </a:xfrm>
          <a:prstGeom prst="wedgeRoundRectCallout">
            <a:avLst>
              <a:gd name="adj1" fmla="val -67477"/>
              <a:gd name="adj2" fmla="val 99587"/>
              <a:gd name="adj3" fmla="val 16667"/>
            </a:avLst>
          </a:prstGeom>
          <a:solidFill>
            <a:srgbClr val="51D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мственного развития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ая прямоугольная выноска 8"/>
          <p:cNvSpPr/>
          <p:nvPr/>
        </p:nvSpPr>
        <p:spPr>
          <a:xfrm>
            <a:off x="452847" y="5007429"/>
            <a:ext cx="2595154" cy="1314994"/>
          </a:xfrm>
          <a:prstGeom prst="wedgeRoundRectCallout">
            <a:avLst>
              <a:gd name="adj1" fmla="val 57691"/>
              <a:gd name="adj2" fmla="val -97103"/>
              <a:gd name="adj3" fmla="val 16667"/>
            </a:avLst>
          </a:prstGeom>
          <a:solidFill>
            <a:srgbClr val="51D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нравственного развития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8817431" y="5007429"/>
            <a:ext cx="2595154" cy="1314994"/>
          </a:xfrm>
          <a:prstGeom prst="wedgeRoundRectCallout">
            <a:avLst>
              <a:gd name="adj1" fmla="val -67812"/>
              <a:gd name="adj2" fmla="val -99089"/>
              <a:gd name="adj3" fmla="val 16667"/>
            </a:avLst>
          </a:prstGeom>
          <a:solidFill>
            <a:srgbClr val="51DFD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социально-коммуникативного развития</a:t>
            </a:r>
            <a:endParaRPr lang="ru-RU" sz="22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835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12948"/>
          </a:xfrm>
        </p:spPr>
        <p:txBody>
          <a:bodyPr>
            <a:norm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9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4246" cy="61126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Основы здорового образа жизни у детей раннего возраста определяются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наличием знаний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представлений об элементах здорового образа жизни (соблюдение режима,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гигиенических процедур, двигательной активности),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умением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реализовывать их в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поведении и деятельности доступными для ребенка способами (чистить зубы, мыть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руки, делать зарядку).</a:t>
            </a:r>
          </a:p>
        </p:txBody>
      </p:sp>
    </p:spTree>
    <p:extLst>
      <p:ext uri="{BB962C8B-B14F-4D97-AF65-F5344CB8AC3E}">
        <p14:creationId xmlns:p14="http://schemas.microsoft.com/office/powerpoint/2010/main" val="288198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54547"/>
            <a:ext cx="9144000" cy="8757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0456" y="1159098"/>
            <a:ext cx="11642502" cy="5537916"/>
          </a:xfrm>
        </p:spPr>
        <p:txBody>
          <a:bodyPr>
            <a:normAutofit fontScale="92500"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начального представления о здоровом образе жизни.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 укрепление физического и психофизического здоровья детей.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культурно-гигиенических навыков.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9195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183" y="283335"/>
            <a:ext cx="11998817" cy="252953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 которые следует учитывать при формировании здорового образа жизни детей  раннего возраста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93183" y="3760631"/>
            <a:ext cx="3412902" cy="269168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и индивидуальные особенности детей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 flipH="1">
            <a:off x="4250028" y="3760631"/>
            <a:ext cx="3412800" cy="2692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формирования здорового образа жизни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8306772" y="3759515"/>
            <a:ext cx="3773612" cy="26928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Систематичность и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целенаправленность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823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Состояние здоровья воспитанников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(по группам здоровья)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589" y="1863635"/>
            <a:ext cx="9083040" cy="4693919"/>
          </a:xfrm>
        </p:spPr>
      </p:pic>
    </p:spTree>
    <p:extLst>
      <p:ext uri="{BB962C8B-B14F-4D97-AF65-F5344CB8AC3E}">
        <p14:creationId xmlns:p14="http://schemas.microsoft.com/office/powerpoint/2010/main" val="147252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304" y="257577"/>
            <a:ext cx="11874321" cy="96591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Слагаемые здорового образа жизни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9549" y="1532586"/>
            <a:ext cx="2805448" cy="1146220"/>
          </a:xfrm>
          <a:prstGeom prst="roundRect">
            <a:avLst/>
          </a:prstGeom>
          <a:solidFill>
            <a:srgbClr val="99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663187" y="5093231"/>
            <a:ext cx="2804400" cy="1144800"/>
          </a:xfrm>
          <a:prstGeom prst="roundRect">
            <a:avLst/>
          </a:prstGeom>
          <a:solidFill>
            <a:srgbClr val="99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9547" y="5292490"/>
            <a:ext cx="2804400" cy="1144800"/>
          </a:xfrm>
          <a:prstGeom prst="roundRect">
            <a:avLst/>
          </a:prstGeom>
          <a:solidFill>
            <a:srgbClr val="99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Здоровое питание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662137" y="1548304"/>
            <a:ext cx="2804400" cy="1146220"/>
          </a:xfrm>
          <a:prstGeom prst="roundRect">
            <a:avLst/>
          </a:prstGeom>
          <a:solidFill>
            <a:srgbClr val="99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Прогулки на свежем воздухе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21367" y="3420397"/>
            <a:ext cx="2804400" cy="1144800"/>
          </a:xfrm>
          <a:prstGeom prst="roundRect">
            <a:avLst/>
          </a:prstGeom>
          <a:solidFill>
            <a:srgbClr val="99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упражнения и спорт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21367" y="5292490"/>
            <a:ext cx="2804400" cy="1144800"/>
          </a:xfrm>
          <a:prstGeom prst="roundRect">
            <a:avLst/>
          </a:prstGeom>
          <a:solidFill>
            <a:srgbClr val="99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Дыхательная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гимнастика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21367" y="1548304"/>
            <a:ext cx="2804400" cy="1144800"/>
          </a:xfrm>
          <a:prstGeom prst="roundRect">
            <a:avLst/>
          </a:prstGeom>
          <a:solidFill>
            <a:srgbClr val="99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Закаливание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63187" y="3420397"/>
            <a:ext cx="2804400" cy="1144800"/>
          </a:xfrm>
          <a:prstGeom prst="roundRect">
            <a:avLst/>
          </a:prstGeom>
          <a:solidFill>
            <a:srgbClr val="99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для глаз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9547" y="3264777"/>
            <a:ext cx="2804400" cy="1144800"/>
          </a:xfrm>
          <a:prstGeom prst="roundRect">
            <a:avLst/>
          </a:prstGeom>
          <a:solidFill>
            <a:srgbClr val="99FFCC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здоровье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165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 дня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961" y="3537229"/>
            <a:ext cx="2350521" cy="3134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802" y="1649377"/>
            <a:ext cx="2195174" cy="2926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294" y="3537230"/>
            <a:ext cx="2350520" cy="3134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134" y="1346893"/>
            <a:ext cx="2274460" cy="3032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46" y="1649377"/>
            <a:ext cx="2143455" cy="2857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13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031" y="365125"/>
            <a:ext cx="11964473" cy="1325563"/>
          </a:xfrm>
        </p:spPr>
        <p:txBody>
          <a:bodyPr>
            <a:noAutofit/>
          </a:bodyPr>
          <a:lstStyle/>
          <a:p>
            <a:pPr algn="ctr"/>
            <a:r>
              <a:rPr lang="ru-RU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Утренняя гимнастика</a:t>
            </a:r>
            <a:endParaRPr lang="ru-RU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31" y="1882004"/>
            <a:ext cx="3520493" cy="469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6250" y="1882004"/>
            <a:ext cx="3520494" cy="469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840" y="2062414"/>
            <a:ext cx="3056854" cy="4075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706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207</Words>
  <Application>Microsoft Office PowerPoint</Application>
  <PresentationFormat>Широкоэкранный</PresentationFormat>
  <Paragraphs>52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Symbol</vt:lpstr>
      <vt:lpstr>Times New Roman</vt:lpstr>
      <vt:lpstr>Тема Office</vt:lpstr>
      <vt:lpstr>«Формирование начальных представлений о здоровом образе жизни  в раннем возрасте»</vt:lpstr>
      <vt:lpstr>Презентация PowerPoint</vt:lpstr>
      <vt:lpstr>Основы здорового образа жизни у детей раннего возраста определяются   наличием знаний и представлений об элементах здорового образа жизни (соблюдение режима, гигиенических процедур, двигательной активности),   умением реализовывать их в поведении и деятельности доступными для ребенка способами (чистить зубы, мыть руки, делать зарядку).</vt:lpstr>
      <vt:lpstr>Задачи:</vt:lpstr>
      <vt:lpstr>Условия, которые следует учитывать при формировании здорового образа жизни детей  раннего возраста</vt:lpstr>
      <vt:lpstr>Состояние здоровья воспитанников  (по группам здоровья)</vt:lpstr>
      <vt:lpstr>Слагаемые здорового образа жизни</vt:lpstr>
      <vt:lpstr>Режим дня</vt:lpstr>
      <vt:lpstr>Утренняя гимнастика</vt:lpstr>
      <vt:lpstr>Физические упражнения и спорт</vt:lpstr>
      <vt:lpstr>Подвижные игры</vt:lpstr>
      <vt:lpstr>Прогулки на свежем воздухе</vt:lpstr>
      <vt:lpstr>Воспитание культурно-гигиенических навыков</vt:lpstr>
      <vt:lpstr>Дыхательные упражнения</vt:lpstr>
      <vt:lpstr>Профилактика зрения </vt:lpstr>
      <vt:lpstr>Формирование начальных представлений о здоровом образе жизни </vt:lpstr>
      <vt:lpstr>Здоровое питание</vt:lpstr>
      <vt:lpstr>Формирование начальных представлений о здоровом образе жизни</vt:lpstr>
      <vt:lpstr>«Чтобы сделать ребенка   умным и рассудительным, сделайте его  крепким и       здоровым….»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«Формирование начальных представлений о здоровом образе жизни  в раннем возрасте»</dc:title>
  <dc:creator>DS</dc:creator>
  <cp:lastModifiedBy>Учетная запись Майкрософт</cp:lastModifiedBy>
  <cp:revision>54</cp:revision>
  <cp:lastPrinted>2023-02-06T12:57:50Z</cp:lastPrinted>
  <dcterms:created xsi:type="dcterms:W3CDTF">2022-11-30T11:28:27Z</dcterms:created>
  <dcterms:modified xsi:type="dcterms:W3CDTF">2023-05-18T12:54:58Z</dcterms:modified>
</cp:coreProperties>
</file>